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08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9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45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18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72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43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2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38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89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68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2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894F-3EC6-4F68-8DFE-E01D6847D80F}" type="datetimeFigureOut">
              <a:rPr kumimoji="1" lang="ja-JP" altLang="en-US" smtClean="0"/>
              <a:t>2015/9/9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87E3-F407-4E3C-BBA0-D8D53851D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8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313" y="0"/>
            <a:ext cx="49833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1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朝倉博孝</dc:creator>
  <cp:lastModifiedBy>朝倉博孝</cp:lastModifiedBy>
  <cp:revision>2</cp:revision>
  <dcterms:created xsi:type="dcterms:W3CDTF">2015-09-09T01:17:09Z</dcterms:created>
  <dcterms:modified xsi:type="dcterms:W3CDTF">2015-09-09T01:18:09Z</dcterms:modified>
</cp:coreProperties>
</file>